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603" autoAdjust="0"/>
    <p:restoredTop sz="86456" autoAdjust="0"/>
  </p:normalViewPr>
  <p:slideViewPr>
    <p:cSldViewPr>
      <p:cViewPr varScale="1">
        <p:scale>
          <a:sx n="83" d="100"/>
          <a:sy n="83" d="100"/>
        </p:scale>
        <p:origin x="-97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04" y="6354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1DD12-A539-43A0-A62F-4CFC5CAF51B5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7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86DF23-8359-4E7D-A075-217EED2C04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ABBEED-9BB6-4E36-9233-BFFF603435F4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53AFED-0526-466B-87DB-23048EF4EF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8310C-E5CC-45A1-A28D-3D5AAB9624A5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6E926-3AB2-43A5-88D9-84EFB4D983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72C5AD-8EF8-4BAA-AE9C-A0B3B5D68B41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E973D2-8C06-4E58-83FD-D09AB25A31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BEEBD-C148-41C5-81BD-BE728FC26352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856C16-83D9-4767-92D5-2C8BB7B72A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01573C-3BE6-4570-A30C-A113F1816754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713E43-3CE9-4DEA-9DA8-E3A93E2DDE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251FFA-19B7-44A3-959E-04B48BA6B8D6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AEA2F8-EFA9-417C-869F-C2028905BE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/>
          <a:lstStyle>
            <a:lvl1pPr algn="l">
              <a:defRPr sz="4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38737D-F999-4B6B-8992-F02207D88152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E3C69-F8A5-4DD8-BC55-5DF6EDA868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F30B70-9557-4D43-9741-9C2E25388A76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9E512-01D0-4C00-92D5-A20D78D5BD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B7AF6D-618D-4CE2-95E9-3BFD5DBEA63C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575" y="6421438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1C2C52-9A28-4643-8259-502F2110C8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7524D4-20C0-4C80-87B7-141C0B45CF60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A2D37-A955-4E8D-AC38-B9BFF1C171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467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1438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2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0469506-1EA2-49BA-992A-38A2FD565F2D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1438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1438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2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A5F3914-98B5-4615-A627-7F627CAE62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74" r:id="rId5"/>
    <p:sldLayoutId id="2147483669" r:id="rId6"/>
    <p:sldLayoutId id="2147483668" r:id="rId7"/>
    <p:sldLayoutId id="2147483675" r:id="rId8"/>
    <p:sldLayoutId id="2147483676" r:id="rId9"/>
    <p:sldLayoutId id="2147483667" r:id="rId10"/>
    <p:sldLayoutId id="2147483666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2pPr>
      <a:lvl3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3pPr>
      <a:lvl4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4pPr>
      <a:lvl5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/>
        </a:defRPr>
      </a:lvl9pPr>
    </p:titleStyle>
    <p:bodyStyle>
      <a:lvl1pPr marL="419100" indent="-382588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1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55588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Arial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36538" algn="l" rtl="0" fontAlgn="base">
        <a:spcBef>
          <a:spcPct val="20000"/>
        </a:spcBef>
        <a:spcAft>
          <a:spcPct val="0"/>
        </a:spcAft>
        <a:buClr>
          <a:srgbClr val="8D89A4"/>
        </a:buClr>
        <a:buSzPct val="9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89075" indent="-182563" algn="l" rtl="0" fontAlgn="base">
        <a:spcBef>
          <a:spcPct val="20000"/>
        </a:spcBef>
        <a:spcAft>
          <a:spcPct val="0"/>
        </a:spcAft>
        <a:buClr>
          <a:srgbClr val="748560"/>
        </a:buClr>
        <a:buSzPct val="100000"/>
        <a:buFont typeface="Arial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search.aol.com/aol/redir?src=image&amp;s_req=add393d4c05dba62&amp;s_cr=4&amp;s_cq=Dome+Mountain&amp;s_cid=16259258850983900905214350355292501759&amp;s_cim=1223393892120&amp;s_cu=imageDetails?s_it=imageDetails&amp;query=Dome+Mountain&amp;img=http://www.arkko.com/halfdome.jpg&amp;site=&amp;host=http://www.arkko.com/pictures-rock.html&amp;width=100&amp;height=150&amp;thumbUrl=http://images-partners-tbn.google.com/images?q=tbn:eszuzfm7byUDnM:www.arkko.com/halfdome.jpg&amp;b=image?query=Dome%20Mountain&amp;s_cd=ImgRes&amp;obUrl=imageDetails?s_it=imageDetails&amp;query=Dome+Mountain&amp;img=http://www.arkko.com/halfdome.jpg&amp;site=&amp;host=http://www.arkko.com/pictures-rock.html&amp;width=100&amp;height=150&amp;thumbUrl=http://images-partners-tbn.google.com/images?q=tbn:eszuzfm7byUDnM:www.arkko.com/halfdome.jpg&amp;b=image?Dome+Mountain&amp;s_cm=image_results.M.xml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52400"/>
            <a:ext cx="6480048" cy="230124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smtClean="0"/>
              <a:t>Geography Words</a:t>
            </a:r>
            <a:br>
              <a:rPr smtClean="0"/>
            </a:b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96200" y="6477000"/>
            <a:ext cx="1274763" cy="228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1500" smtClean="0"/>
              <a:t>By Matt </a:t>
            </a:r>
          </a:p>
        </p:txBody>
      </p:sp>
      <p:pic>
        <p:nvPicPr>
          <p:cNvPr id="13315" name="Picture 4" descr="http://search.aol.com/aol/redir?src=image&amp;s_req=6328deaa895630&amp;s_cq=Geography&amp;s_cid=20851649786759487925227229796559150656&amp;s_cim=1223394377525&amp;s_cu=http%3A%2F%2Fblue.utb.edu%2Fpaullgj%2Fgeog1303%2FTamul_2004.jpg&amp;s_cd=ImgDet&amp;s_cm=image_details.M.xm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1066800"/>
            <a:ext cx="4011613" cy="534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/>
          <p:cNvSpPr>
            <a:spLocks noGrp="1"/>
          </p:cNvSpPr>
          <p:nvPr>
            <p:ph type="title"/>
          </p:nvPr>
        </p:nvSpPr>
        <p:spPr>
          <a:xfrm>
            <a:off x="3581400" y="304800"/>
            <a:ext cx="1371600" cy="1143000"/>
          </a:xfrm>
        </p:spPr>
        <p:txBody>
          <a:bodyPr/>
          <a:lstStyle/>
          <a:p>
            <a:pPr algn="ctr"/>
            <a:r>
              <a:rPr lang="en-US" smtClean="0"/>
              <a:t>Cape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1600200"/>
          </a:xfrm>
        </p:spPr>
        <p:txBody>
          <a:bodyPr>
            <a:normAutofit fontScale="85000" lnSpcReduction="20000"/>
          </a:bodyPr>
          <a:lstStyle/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sz="3500" dirty="0" smtClean="0"/>
              <a:t>A point or extension of land jutting out into water as a peninsula or as a projecting point.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22531" name="Picture 2" descr="A cape is a pointy piece of land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0" y="3124200"/>
            <a:ext cx="253365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0" y="304800"/>
            <a:ext cx="1524000" cy="1143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Dome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990600"/>
          </a:xfrm>
        </p:spPr>
        <p:txBody>
          <a:bodyPr>
            <a:normAutofit lnSpcReduction="10000"/>
          </a:bodyPr>
          <a:lstStyle/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A mountain peak having a rounded summit. </a:t>
            </a:r>
            <a:endParaRPr lang="en-US" dirty="0"/>
          </a:p>
        </p:txBody>
      </p:sp>
      <p:pic>
        <p:nvPicPr>
          <p:cNvPr id="23555" name="Picture 2" descr="... formed Half Dome mountain.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6600" y="2438400"/>
            <a:ext cx="2501900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>
          <a:xfrm>
            <a:off x="3505200" y="304800"/>
            <a:ext cx="1981200" cy="1143000"/>
          </a:xfrm>
        </p:spPr>
        <p:txBody>
          <a:bodyPr/>
          <a:lstStyle/>
          <a:p>
            <a:pPr algn="ctr"/>
            <a:r>
              <a:rPr lang="en-US" smtClean="0"/>
              <a:t>Estuary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914400"/>
          </a:xfrm>
        </p:spPr>
        <p:txBody>
          <a:bodyPr>
            <a:normAutofit lnSpcReduction="10000"/>
          </a:bodyPr>
          <a:lstStyle/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A water passage where the tide meets a river current. </a:t>
            </a:r>
            <a:endParaRPr lang="en-US" dirty="0"/>
          </a:p>
        </p:txBody>
      </p:sp>
      <p:pic>
        <p:nvPicPr>
          <p:cNvPr id="24579" name="Picture 2" descr="Columbia River Estuary Columbia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0" y="2743200"/>
            <a:ext cx="3819525" cy="287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1"/>
          <p:cNvSpPr>
            <a:spLocks noGrp="1"/>
          </p:cNvSpPr>
          <p:nvPr>
            <p:ph type="title"/>
          </p:nvPr>
        </p:nvSpPr>
        <p:spPr>
          <a:xfrm>
            <a:off x="3733800" y="304800"/>
            <a:ext cx="1447800" cy="1143000"/>
          </a:xfrm>
        </p:spPr>
        <p:txBody>
          <a:bodyPr/>
          <a:lstStyle/>
          <a:p>
            <a:pPr algn="ctr"/>
            <a:r>
              <a:rPr lang="en-US" smtClean="0"/>
              <a:t>Pond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914400"/>
          </a:xfrm>
        </p:spPr>
        <p:txBody>
          <a:bodyPr>
            <a:normAutofit lnSpcReduction="10000"/>
          </a:bodyPr>
          <a:lstStyle/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A body of water usually smaller than a lake.</a:t>
            </a:r>
            <a:endParaRPr lang="en-US" dirty="0"/>
          </a:p>
        </p:txBody>
      </p:sp>
      <p:pic>
        <p:nvPicPr>
          <p:cNvPr id="25603" name="Picture 6" descr="http://search.aol.com/aol/redir?src=image&amp;s_req=79b36969b8cc6adf&amp;s_cq=Pond&amp;s_cid=114683732587522503330064727871753011946&amp;s_cim=1223394292253&amp;s_cu=http%3A%2F%2Fz.about.com%2Fd%2Fgonyc%2F1%2F0%2Fw%2FB%2Fturtle_pond.jpg&amp;s_cd=ImgDet&amp;s_cm=image_details.M.xm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71800" y="2895600"/>
            <a:ext cx="3230563" cy="242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1"/>
          <p:cNvSpPr>
            <a:spLocks noGrp="1"/>
          </p:cNvSpPr>
          <p:nvPr>
            <p:ph type="title"/>
          </p:nvPr>
        </p:nvSpPr>
        <p:spPr>
          <a:xfrm>
            <a:off x="3429000" y="304800"/>
            <a:ext cx="1905000" cy="1143000"/>
          </a:xfrm>
        </p:spPr>
        <p:txBody>
          <a:bodyPr/>
          <a:lstStyle/>
          <a:p>
            <a:pPr algn="ctr"/>
            <a:r>
              <a:rPr lang="en-US" smtClean="0"/>
              <a:t>Swamp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990600"/>
          </a:xfrm>
        </p:spPr>
        <p:txBody>
          <a:bodyPr>
            <a:normAutofit lnSpcReduction="10000"/>
          </a:bodyPr>
          <a:lstStyle/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A wetland dominated by woody vegetation.</a:t>
            </a:r>
            <a:endParaRPr lang="en-US" dirty="0"/>
          </a:p>
        </p:txBody>
      </p:sp>
      <p:pic>
        <p:nvPicPr>
          <p:cNvPr id="26627" name="Picture 2" descr="http://search.aol.com/aol/redir?src=image&amp;s_req=d839ba4043e479ce&amp;s_cq=Swamp&amp;s_cid=334763885677742440874887931367629182074&amp;s_cim=1223394747259&amp;s_cu=http%3A%2F%2Fwww.norcalblogs.com%2Fbullfight%2Farchives%2Fswamp.jpg&amp;s_cd=ImgDet&amp;s_cm=image_details.M.xm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2819400"/>
            <a:ext cx="4389438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0" y="304800"/>
            <a:ext cx="1524000" cy="1143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Urban</a:t>
            </a:r>
            <a:endParaRPr lang="en-US" dirty="0"/>
          </a:p>
        </p:txBody>
      </p:sp>
      <p:sp>
        <p:nvSpPr>
          <p:cNvPr id="27650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609600"/>
          </a:xfrm>
        </p:spPr>
        <p:txBody>
          <a:bodyPr/>
          <a:lstStyle/>
          <a:p>
            <a:r>
              <a:rPr lang="en-US" smtClean="0"/>
              <a:t>Characteristic of or accustomed to cities.</a:t>
            </a:r>
          </a:p>
        </p:txBody>
      </p:sp>
      <p:pic>
        <p:nvPicPr>
          <p:cNvPr id="27651" name="Picture 2" descr="http://search.aol.com/aol/redir?src=image&amp;s_req=9724ac1f70d13c30&amp;s_cq=Urban&amp;s_cid=145969938759198258395096666003445805484&amp;s_cim=1223997676834&amp;s_cu=http%3A%2F%2Fwww.unfpa.org%2Fswp%2F2007%2Fpresskit%2Fimages%2Furban_hwy.jpg&amp;s_cd=ImgDet&amp;s_cm=image_details.M.xm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4600" y="2667000"/>
            <a:ext cx="37338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0" y="304800"/>
            <a:ext cx="4343400" cy="1143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Deciduous Forest</a:t>
            </a:r>
            <a:endParaRPr lang="en-US" dirty="0"/>
          </a:p>
        </p:txBody>
      </p:sp>
      <p:sp>
        <p:nvSpPr>
          <p:cNvPr id="28674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1066800"/>
          </a:xfrm>
        </p:spPr>
        <p:txBody>
          <a:bodyPr/>
          <a:lstStyle/>
          <a:p>
            <a:r>
              <a:rPr lang="en-US" smtClean="0"/>
              <a:t>A type of forest characterized by trees that seasonally shed their leaves.</a:t>
            </a:r>
          </a:p>
        </p:txBody>
      </p:sp>
      <p:pic>
        <p:nvPicPr>
          <p:cNvPr id="28675" name="Picture 2" descr="http://search.aol.com/aol/redir?src=image&amp;s_req=e4c71060c2fa9337&amp;s_cq=Deciduous+Forest&amp;s_cid=276133463959527421128803478804334302114&amp;s_cim=1223997843670&amp;s_cu=http%3A%2F%2Fearthobservatory.nasa.gov%2FLaboratory%2FBiome%2FImages%2Fpictemperate.jpg&amp;s_cd=ImgDet&amp;s_cm=image_details.M.xm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2971800"/>
            <a:ext cx="4043363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5200" y="304800"/>
            <a:ext cx="2057400" cy="1143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Isthmus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1447800"/>
          </a:xfrm>
        </p:spPr>
        <p:txBody>
          <a:bodyPr>
            <a:normAutofit lnSpcReduction="10000"/>
          </a:bodyPr>
          <a:lstStyle/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A narrow strip of land, bordered on both sides by water, connecting two larger bodies of land. </a:t>
            </a:r>
            <a:endParaRPr lang="en-US" dirty="0"/>
          </a:p>
        </p:txBody>
      </p:sp>
      <p:pic>
        <p:nvPicPr>
          <p:cNvPr id="29699" name="Picture 2" descr="http://images-partners-tbn.google.com/images?q=tbn:LVluNtDJw3FR1M:bp2.blogger.com/_ToHId1WFf2A/R6N4mEgJh0I/AAAAAAAAAA4/P-sazXqfs3g/S660/isthmu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71800" y="3124200"/>
            <a:ext cx="3286125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2800" y="304800"/>
            <a:ext cx="1981200" cy="1143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Volcano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1752600"/>
          </a:xfrm>
        </p:spPr>
        <p:txBody>
          <a:bodyPr>
            <a:normAutofit lnSpcReduction="10000"/>
          </a:bodyPr>
          <a:lstStyle/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A vent in the earth's crust through which lava, steam, ashes, etc., are expelled, either continuously or at irregular intervals. </a:t>
            </a:r>
            <a:endParaRPr lang="en-US" dirty="0"/>
          </a:p>
        </p:txBody>
      </p:sp>
      <p:pic>
        <p:nvPicPr>
          <p:cNvPr id="30723" name="Picture 2" descr="http://search.aol.com/aol/redir?src=image&amp;s_req=46563a1e9bfdbf68&amp;s_cq=Volcano&amp;s_cid=56989899943234980676010332816065292780&amp;s_cim=1223998131708&amp;s_cu=http%3A%2F%2Fwww.rumela.com%2Ftravel%2Fimage%2Fparicutin_volcano.jpg&amp;s_cd=ImgDet&amp;s_cm=image_details.M.xm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0" y="3200400"/>
            <a:ext cx="28956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0" y="304800"/>
            <a:ext cx="1447800" cy="1143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Basin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990600"/>
          </a:xfrm>
        </p:spPr>
        <p:txBody>
          <a:bodyPr>
            <a:normAutofit lnSpcReduction="10000"/>
          </a:bodyPr>
          <a:lstStyle/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A natural or artificial hollow place containing water. </a:t>
            </a:r>
            <a:endParaRPr lang="en-US" dirty="0"/>
          </a:p>
        </p:txBody>
      </p:sp>
      <p:pic>
        <p:nvPicPr>
          <p:cNvPr id="31747" name="Picture 2" descr="http://search.aol.com/aol/redir?src=image&amp;s_req=fca6fcf3d794ae62&amp;s_cq=Geography+Basin+with+water&amp;s_cid=316803804438498280047548741276710849482&amp;s_cim=1223998416596&amp;s_cu=http%3A%2F%2Fwww.grossmont.edu%2Fjudd.curran%2Fimages%2FBiscuit_Basin2.jpg&amp;s_cd=ImgDet&amp;s_cm=image_details.M.xm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95600" y="3048000"/>
            <a:ext cx="3433763" cy="257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title"/>
          </p:nvPr>
        </p:nvSpPr>
        <p:spPr>
          <a:xfrm>
            <a:off x="3276600" y="304800"/>
            <a:ext cx="2438400" cy="1143000"/>
          </a:xfrm>
        </p:spPr>
        <p:txBody>
          <a:bodyPr/>
          <a:lstStyle/>
          <a:p>
            <a:pPr algn="ctr"/>
            <a:r>
              <a:rPr lang="en-US" smtClean="0"/>
              <a:t>Mountain</a:t>
            </a:r>
          </a:p>
        </p:txBody>
      </p:sp>
      <p:sp>
        <p:nvSpPr>
          <p:cNvPr id="14338" name="Content Placeholder 2"/>
          <p:cNvSpPr>
            <a:spLocks noGrp="1"/>
          </p:cNvSpPr>
          <p:nvPr>
            <p:ph idx="1"/>
          </p:nvPr>
        </p:nvSpPr>
        <p:spPr>
          <a:xfrm>
            <a:off x="273050" y="1436688"/>
            <a:ext cx="7754938" cy="1077912"/>
          </a:xfrm>
        </p:spPr>
        <p:txBody>
          <a:bodyPr/>
          <a:lstStyle/>
          <a:p>
            <a:r>
              <a:rPr lang="en-US" smtClean="0"/>
              <a:t>a land mass that projects well above its surroundings and is higher than a hill.</a:t>
            </a:r>
          </a:p>
        </p:txBody>
      </p:sp>
      <p:pic>
        <p:nvPicPr>
          <p:cNvPr id="14339" name="Picture 2" descr="http://search.aol.com/aol/redir?src=image&amp;s_req=5dacecd1ebe4ed32&amp;s_cq=Mountain&amp;s_cid=13158764191500215111350584407588658316&amp;s_cim=1223394434961&amp;s_cu=http%3A%2F%2Fwww.gdargaud.net%2FPhoto%2F1024%2FYakMountain.jpg&amp;s_cd=ImgDet&amp;s_cm=image_details.M.xm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7400" y="2743200"/>
            <a:ext cx="4694238" cy="352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3800" y="304800"/>
            <a:ext cx="1371600" cy="1143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Delta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1828800"/>
          </a:xfrm>
        </p:spPr>
        <p:txBody>
          <a:bodyPr>
            <a:normAutofit lnSpcReduction="10000"/>
          </a:bodyPr>
          <a:lstStyle/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A nearly flat plain of alluvial deposit between diverging branches of the mouth of a river, often, though not necessarily, triangular.</a:t>
            </a:r>
            <a:endParaRPr lang="en-US" dirty="0"/>
          </a:p>
        </p:txBody>
      </p:sp>
      <p:pic>
        <p:nvPicPr>
          <p:cNvPr id="32771" name="Picture 2" descr="http://search.aol.com/aol/redir?src=image&amp;s_req=477781e8fa90bf12&amp;s_cq=geography+delta&amp;s_cid=72185273794315466130119190819814962307&amp;s_cim=1223998897269&amp;s_cu=http%3A%2F%2Fwww.artsci.wustl.edu%2F%7Eanthro%2Fcourses%2F306%2FNile%2520Delta.jpg&amp;s_cd=ImgDet&amp;s_cm=image_details.M.xm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6600" y="3352800"/>
            <a:ext cx="2325688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0" y="228600"/>
            <a:ext cx="12192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Cave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990600"/>
          </a:xfrm>
        </p:spPr>
        <p:txBody>
          <a:bodyPr>
            <a:normAutofit lnSpcReduction="10000"/>
          </a:bodyPr>
          <a:lstStyle/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A hallow in the earth horizontally to a hill or mountain.</a:t>
            </a:r>
            <a:endParaRPr lang="en-US" dirty="0"/>
          </a:p>
        </p:txBody>
      </p:sp>
      <p:pic>
        <p:nvPicPr>
          <p:cNvPr id="33795" name="Picture 2" descr="http://search.aol.com/aol/redir?src=image&amp;s_req=791a0176e2ea3ce1&amp;s_cq=cave&amp;s_cid=229628570516746362748580143255525608141&amp;s_cim=1223999039344&amp;s_cu=http%3A%2F%2Fwww.nationalparkreservations.com%2Fimages%2Fmammothcave%2Fmammoth_cave.jpg&amp;s_cd=ImgDet&amp;s_cm=image_details.M.xm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0400" y="2743200"/>
            <a:ext cx="2354263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00400" y="304800"/>
            <a:ext cx="24384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Continent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2133600"/>
          </a:xfrm>
        </p:spPr>
        <p:txBody>
          <a:bodyPr>
            <a:normAutofit fontScale="92500"/>
          </a:bodyPr>
          <a:lstStyle/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One of the main landmasses of the globe, usually reckoned as seven in number (Europe, Asia, Africa, North America, South America, Australia, and Antarctica). </a:t>
            </a:r>
            <a:endParaRPr lang="en-US" dirty="0"/>
          </a:p>
        </p:txBody>
      </p:sp>
      <p:pic>
        <p:nvPicPr>
          <p:cNvPr id="34819" name="Picture 4" descr="http://search.aol.com/aol/redir?src=image&amp;s_req=7a4ea2ee3c404213&amp;s_cq=Continent&amp;s_cid=217780537134980347209613675987853553152&amp;s_cim=1223999175849&amp;s_cu=http%3A%2F%2Fwww.mapsofworld.com%2Fimages%2Fworld-continents-map.gif&amp;s_cd=ImgDet&amp;s_cm=image_details.M.xm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3581400"/>
            <a:ext cx="4606925" cy="292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http://search.aol.com/aol/redir?src=image&amp;s_req=976a6b6b6f9b0d02&amp;s_cq=%22the+end%22&amp;s_cid=40192895583277686725460146921151237064&amp;s_cim=1224162250340&amp;s_cu=http%3A%2F%2Fwww.brandspankingnew.net%2Fimg%2Fheaders%2Fthe_end.jpg&amp;s_cd=ImgDet&amp;s_cm=image_details.M.xml"/>
          <p:cNvPicPr>
            <a:picLocks noChangeAspect="1" noChangeArrowheads="1"/>
          </p:cNvPicPr>
          <p:nvPr/>
        </p:nvPicPr>
        <p:blipFill>
          <a:blip r:embed="rId2"/>
          <a:srcRect l="5478" t="27756" r="8594" b="407"/>
          <a:stretch>
            <a:fillRect/>
          </a:stretch>
        </p:blipFill>
        <p:spPr bwMode="auto">
          <a:xfrm>
            <a:off x="0" y="0"/>
            <a:ext cx="90947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/>
          </p:nvPr>
        </p:nvSpPr>
        <p:spPr>
          <a:xfrm>
            <a:off x="2209800" y="228600"/>
            <a:ext cx="4800600" cy="1143000"/>
          </a:xfrm>
        </p:spPr>
        <p:txBody>
          <a:bodyPr/>
          <a:lstStyle/>
          <a:p>
            <a:pPr algn="ctr"/>
            <a:r>
              <a:rPr lang="en-US" smtClean="0"/>
              <a:t>Source ( of a river)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990600"/>
          </a:xfrm>
        </p:spPr>
        <p:txBody>
          <a:bodyPr>
            <a:normAutofit lnSpcReduction="10000"/>
          </a:bodyPr>
          <a:lstStyle/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The beginning of a river and the cause of the river.</a:t>
            </a:r>
            <a:endParaRPr lang="en-US" dirty="0"/>
          </a:p>
        </p:txBody>
      </p:sp>
      <p:pic>
        <p:nvPicPr>
          <p:cNvPr id="15363" name="Picture 2" descr="http://search.aol.com/aol/redir?src=image&amp;s_req=3cc2ef01c6a4b273&amp;s_cq=Source+of+a+river&amp;s_cid=285821761948729922250072108578565424714&amp;s_cim=1223394504045&amp;s_cu=http%3A%2F%2Fedsphotoblog.com%2Fwp-content%2Fphotos%2F800px%2Friver_swale_source_yorkshire.jpg&amp;s_cd=ImgDet&amp;s_cm=image_details.M.xm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0" y="3124200"/>
            <a:ext cx="372110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0" y="304800"/>
            <a:ext cx="2819400" cy="1143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River Basin</a:t>
            </a:r>
            <a:endParaRPr lang="en-US" dirty="0"/>
          </a:p>
        </p:txBody>
      </p:sp>
      <p:sp>
        <p:nvSpPr>
          <p:cNvPr id="1638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The land area drained by a river and its tributaries.</a:t>
            </a:r>
          </a:p>
        </p:txBody>
      </p:sp>
      <p:pic>
        <p:nvPicPr>
          <p:cNvPr id="16387" name="Picture 2" descr="http://tbn0.google.com/images?q=tbn:zD7hXe0IT7iO0M:http://www.ncwildlife.org/pg10_OutdoorKids/images/img10b5a_0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4200" y="2743200"/>
            <a:ext cx="28956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00400" y="381000"/>
            <a:ext cx="24384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Peninsula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1447800"/>
          </a:xfrm>
        </p:spPr>
        <p:txBody>
          <a:bodyPr>
            <a:normAutofit lnSpcReduction="10000"/>
          </a:bodyPr>
          <a:lstStyle/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A peninsula is a piece of land that is bordered on three sides by water, but is still attached to the mainland.</a:t>
            </a:r>
            <a:endParaRPr lang="en-US" dirty="0"/>
          </a:p>
        </p:txBody>
      </p:sp>
      <p:pic>
        <p:nvPicPr>
          <p:cNvPr id="17411" name="Picture 2" descr="http://search.aol.com/aol/redir?src=image&amp;s_req=65b88744d712cac1&amp;s_cq=Peninsula&amp;s_cid=58402883645987815861491734942188348343&amp;s_cim=1223394555540&amp;s_cu=http%3A%2F%2Fwww.gatewayranch.com%2Fresources%2F_wsb_512x371_aerial%2Bpeninsula.jpg&amp;s_cd=ImgDet&amp;s_cm=image_details.M.xm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95600" y="3429000"/>
            <a:ext cx="3340100" cy="242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0" y="304800"/>
            <a:ext cx="1371600" cy="1143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Butte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914400"/>
          </a:xfrm>
        </p:spPr>
        <p:txBody>
          <a:bodyPr>
            <a:normAutofit lnSpcReduction="10000"/>
          </a:bodyPr>
          <a:lstStyle/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A narrow flat-topped hill of resistant rock with very steep sides.</a:t>
            </a:r>
            <a:endParaRPr lang="en-US" dirty="0"/>
          </a:p>
        </p:txBody>
      </p:sp>
      <p:pic>
        <p:nvPicPr>
          <p:cNvPr id="18435" name="Picture 2" descr="Fajada Butte (&quot;banded butte&quot;) rises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95600" y="3124200"/>
            <a:ext cx="3267075" cy="244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0" y="228600"/>
            <a:ext cx="1371600" cy="1143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Mesa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1371600"/>
          </a:xfrm>
        </p:spPr>
        <p:txBody>
          <a:bodyPr>
            <a:normAutofit lnSpcReduction="10000"/>
          </a:bodyPr>
          <a:lstStyle/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An isolated, relatively flat-topped natural elevation, usually more extensive than a butte and less extensive than a plateau.</a:t>
            </a:r>
            <a:endParaRPr lang="en-US" dirty="0"/>
          </a:p>
        </p:txBody>
      </p:sp>
      <p:pic>
        <p:nvPicPr>
          <p:cNvPr id="19459" name="Picture 2" descr="Two miles northeast of Red Mesa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19400" y="3276600"/>
            <a:ext cx="3343275" cy="250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title"/>
          </p:nvPr>
        </p:nvSpPr>
        <p:spPr>
          <a:xfrm>
            <a:off x="3429000" y="304800"/>
            <a:ext cx="1600200" cy="1143000"/>
          </a:xfrm>
        </p:spPr>
        <p:txBody>
          <a:bodyPr/>
          <a:lstStyle/>
          <a:p>
            <a:pPr algn="ctr"/>
            <a:r>
              <a:rPr lang="en-US" smtClean="0"/>
              <a:t>Island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533400"/>
          </a:xfrm>
        </p:spPr>
        <p:txBody>
          <a:bodyPr>
            <a:normAutofit lnSpcReduction="10000"/>
          </a:bodyPr>
          <a:lstStyle/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a land area with water all around it. </a:t>
            </a:r>
            <a:endParaRPr lang="en-US" dirty="0"/>
          </a:p>
        </p:txBody>
      </p:sp>
      <p:pic>
        <p:nvPicPr>
          <p:cNvPr id="20483" name="Picture 4" descr="http://search.aol.com/aol/redir?src=image&amp;s_req=38b2be345c49a34b&amp;s_cq=Island&amp;s_cid=171715387502904761248538619926865158482&amp;s_cim=1223394624737&amp;s_cu=http%3A%2F%2Fjolle.se%2Fimgs%2Fisland11.jpg&amp;s_cd=ImgDet&amp;s_cm=image_details.M.xm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2590800"/>
            <a:ext cx="4867275" cy="343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0" y="304800"/>
            <a:ext cx="2971800" cy="1143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err="1" smtClean="0"/>
              <a:t>Monadnock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7467600" cy="1371600"/>
          </a:xfrm>
        </p:spPr>
        <p:txBody>
          <a:bodyPr>
            <a:normAutofit lnSpcReduction="10000"/>
          </a:bodyPr>
          <a:lstStyle/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A mountain or rocky mass that has resisted erosion and stands isolated in an essentially level area.</a:t>
            </a:r>
            <a:endParaRPr lang="en-US" dirty="0"/>
          </a:p>
        </p:txBody>
      </p:sp>
      <p:pic>
        <p:nvPicPr>
          <p:cNvPr id="21507" name="Picture 2" descr="... Uluru its best-known monadnock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90800" y="3200400"/>
            <a:ext cx="3881438" cy="259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106</TotalTime>
  <Words>309</Words>
  <Application>Microsoft Office PowerPoint</Application>
  <PresentationFormat>On-screen Show (4:3)</PresentationFormat>
  <Paragraphs>43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Design Template</vt:lpstr>
      </vt:variant>
      <vt:variant>
        <vt:i4>6</vt:i4>
      </vt:variant>
      <vt:variant>
        <vt:lpstr>Slide Titles</vt:lpstr>
      </vt:variant>
      <vt:variant>
        <vt:i4>23</vt:i4>
      </vt:variant>
    </vt:vector>
  </HeadingPairs>
  <TitlesOfParts>
    <vt:vector size="33" baseType="lpstr">
      <vt:lpstr>Arial</vt:lpstr>
      <vt:lpstr>Franklin Gothic Book</vt:lpstr>
      <vt:lpstr>Wingdings 2</vt:lpstr>
      <vt:lpstr>Calibri</vt:lpstr>
      <vt:lpstr>Technic</vt:lpstr>
      <vt:lpstr>Technic</vt:lpstr>
      <vt:lpstr>Technic</vt:lpstr>
      <vt:lpstr>Technic</vt:lpstr>
      <vt:lpstr>Technic</vt:lpstr>
      <vt:lpstr>Technic</vt:lpstr>
      <vt:lpstr>Slide 1</vt:lpstr>
      <vt:lpstr>Mountain</vt:lpstr>
      <vt:lpstr>Source ( of a river)</vt:lpstr>
      <vt:lpstr>River Basin</vt:lpstr>
      <vt:lpstr>Peninsula</vt:lpstr>
      <vt:lpstr>Butte</vt:lpstr>
      <vt:lpstr>Mesa</vt:lpstr>
      <vt:lpstr>Island</vt:lpstr>
      <vt:lpstr>Monadnock</vt:lpstr>
      <vt:lpstr>Cape</vt:lpstr>
      <vt:lpstr>Dome</vt:lpstr>
      <vt:lpstr>Estuary</vt:lpstr>
      <vt:lpstr>Pond</vt:lpstr>
      <vt:lpstr>Swamp</vt:lpstr>
      <vt:lpstr>Urban</vt:lpstr>
      <vt:lpstr>Deciduous Forest</vt:lpstr>
      <vt:lpstr>Isthmus</vt:lpstr>
      <vt:lpstr>Volcano</vt:lpstr>
      <vt:lpstr>Basin</vt:lpstr>
      <vt:lpstr>Delta</vt:lpstr>
      <vt:lpstr>Cave</vt:lpstr>
      <vt:lpstr>Continent</vt:lpstr>
      <vt:lpstr>Slide 23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 </dc:creator>
  <cp:lastModifiedBy>Debra Coter</cp:lastModifiedBy>
  <cp:revision>15</cp:revision>
  <dcterms:created xsi:type="dcterms:W3CDTF">2008-09-30T15:24:47Z</dcterms:created>
  <dcterms:modified xsi:type="dcterms:W3CDTF">2008-10-25T15:09:02Z</dcterms:modified>
</cp:coreProperties>
</file>